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3"/>
    <p:sldId id="1017" r:id="rId4"/>
    <p:sldId id="1018" r:id="rId5"/>
    <p:sldId id="1058" r:id="rId6"/>
    <p:sldId id="1022" r:id="rId7"/>
    <p:sldId id="1057" r:id="rId8"/>
    <p:sldId id="1023" r:id="rId9"/>
    <p:sldId id="1059" r:id="rId10"/>
    <p:sldId id="1024" r:id="rId11"/>
    <p:sldId id="1036" r:id="rId12"/>
    <p:sldId id="1061" r:id="rId13"/>
    <p:sldId id="1029" r:id="rId14"/>
    <p:sldId id="1062" r:id="rId15"/>
    <p:sldId id="1030" r:id="rId16"/>
    <p:sldId id="1032" r:id="rId17"/>
    <p:sldId id="1064" r:id="rId18"/>
    <p:sldId id="1048" r:id="rId19"/>
    <p:sldId id="1049" r:id="rId20"/>
    <p:sldId id="1040" r:id="rId21"/>
    <p:sldId id="1066" r:id="rId22"/>
    <p:sldId id="1041" r:id="rId23"/>
    <p:sldId id="1067" r:id="rId24"/>
    <p:sldId id="1043" r:id="rId25"/>
    <p:sldId id="1045" r:id="rId26"/>
    <p:sldId id="1050" r:id="rId2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1EB26A"/>
    <a:srgbClr val="00A451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运动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的描述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空间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和时间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319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的描述</a:t>
            </a:r>
            <a:endParaRPr lang="zh-CN" altLang="zh-CN" sz="1050" dirty="0">
              <a:solidFill>
                <a:srgbClr val="1EB26A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98133"/>
            <a:ext cx="1426973" cy="37947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1356841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：指某一瞬间，在时间轴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表示时间的数轴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上对应的是一个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时刻与物体所处的状态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或位置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：指两个时刻的间隔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它在时间轴上对应的是一段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：时刻和时间的主要单位有秒、分、时，它们的符号分别为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更小的时间单位还有飞秒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和阿秒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等，其中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fs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1as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525108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19748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的时间是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末到第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的时间是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9748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要有所区分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281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时间和时刻的表述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：平时我们说的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，有时指的是时刻，有时指的是时间，二者通常都用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表示，要根据上下文来辨析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表述如下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等均指时刻，且上述几个表述都是指同一时刻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末到第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等均指时间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6.jpg" descr="id:21474913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02918" y="2021770"/>
            <a:ext cx="5737860" cy="1463675"/>
          </a:xfrm>
          <a:prstGeom prst="rect">
            <a:avLst/>
          </a:prstGeom>
        </p:spPr>
      </p:pic>
      <p:pic>
        <p:nvPicPr>
          <p:cNvPr id="4" name="温馨提示.eps" descr="id:21474900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094" y="5353475"/>
            <a:ext cx="2027704" cy="3987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的选取</a:t>
            </a:r>
            <a:endParaRPr lang="zh-CN" altLang="zh-CN" sz="1050" dirty="0">
              <a:solidFill>
                <a:srgbClr val="1EB26A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2060846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参考系的选取与应用的两类问题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一类是观察运动现象，判断参考系；另一类是选取参考系，判断物体运动还是静止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对于第一类问题，判断参考系时，常采用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，即假设以某物体为参考系，看对其他物体运动的描述是否与观察到的结果一致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若一致，该物体可能是参考系；若不一致，该物体一定不是参考系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对于第二类问题，判断物体的运动状态时，一般步骤如下：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确定研究对象；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根据题意选取参考系；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分析被研究的物体相对于参考系有没有位置的变化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107611"/>
            <a:ext cx="11485848" cy="2792239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判断参考系的两种方法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静物法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在明确观察到的现象中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看哪个物体是运动的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哪个物体是静止的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静止的物体可能就是参考系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假设法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假设以某物体为参考系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看对其他物体运动的描述是否与观察到的结果一致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若一致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该物体可能是参考系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否则不是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名师点拨.eps" descr="id:21474913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3" y="3126195"/>
            <a:ext cx="1989937" cy="464755"/>
          </a:xfrm>
          <a:prstGeom prst="rect">
            <a:avLst/>
          </a:prstGeom>
          <a:solidFill>
            <a:srgbClr val="E3F2E7"/>
          </a:solidFill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参考系的选取原则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任意性原则：参考系的选取是任意的，任何物体均可作为参考系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简便性原则：参考系的选取应遵循方便、简洁原则，避免使问题复杂化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同一性原则：比较两个物体的运动情况或同一物体在不同阶段的运动情况时，必须选取同一参考系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实用性原则：通常情况下，一般选地面为参考系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1358228"/>
            <a:ext cx="11485848" cy="3797193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参考系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关键提醒.eps" descr="id:21474902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433257"/>
            <a:ext cx="2030256" cy="42297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43711" y="2240908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240023"/>
                <a:gridCol w="1026296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标准性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不管物体是运动的还是静止的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一旦被选为参考系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物体就被看成是静止的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相对性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用来选作参考系的物体都是假定不动的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被研究的物体是运动还是静止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都是相对于参考系而言的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任意性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参考系的选取是任意的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要使物体运动的描述尽可能简单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如不特别说明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一般以地面为参考系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30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福建漳州云霄将军山学校期中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火炬传递是各种重大体育赛事的重要环节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在某次运动会火炬传递中，一位运动员观察到同一地点的旗帜和甲、乙两火炬手所传递的圣火火焰如图所示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关于甲、乙两火炬手相对于静止旗杆的运动情况，下列说法中正确的是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甲、乙两火炬手一定都在向右运动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乙火炬手一定在向左运动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且向左运动的速度大于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6" name="ww12.jpg" descr="id:2147491365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71470" y="2598770"/>
            <a:ext cx="3096344" cy="2795671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4035375"/>
            <a:ext cx="789459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甲火炬手一定在向右运动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乙火炬手一定在向左运动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甲火炬手可能静止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也可能在向右运动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还可能在向左运动且向左运动的速度小于风速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569493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5879438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7534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由旗帜的飘扬方向可知风向左吹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甲的圣火火焰向左飘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则甲火炬手可能静止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也可能在向右运动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还可能在向左运动且向左运动的速度小于风速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乙的圣火火焰向右飘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则乙火炬手一定在向左运动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且向左运动的速度大于风速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3426" y="935572"/>
            <a:ext cx="864096" cy="307967"/>
          </a:xfrm>
          <a:prstGeom prst="rect">
            <a:avLst/>
          </a:prstGeom>
        </p:spPr>
      </p:pic>
      <p:pic>
        <p:nvPicPr>
          <p:cNvPr id="4" name="ww12.jpg" descr="id:2147491365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5606" y="2636912"/>
            <a:ext cx="3096344" cy="27956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406574" y="817434"/>
            <a:ext cx="11377264" cy="5616624"/>
          </a:xfrm>
          <a:prstGeom prst="rect">
            <a:avLst/>
          </a:prstGeom>
          <a:solidFill>
            <a:srgbClr val="E3F2E7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关键提醒.eps" descr="id:21474902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98520"/>
            <a:ext cx="2030256" cy="422970"/>
          </a:xfrm>
          <a:prstGeom prst="rect">
            <a:avLst/>
          </a:prstGeom>
        </p:spPr>
      </p:pic>
      <p:pic>
        <p:nvPicPr>
          <p:cNvPr id="4" name="FG406.eps" descr="id:21474913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1006606"/>
            <a:ext cx="4752528" cy="543544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和时间的比较</a:t>
            </a:r>
            <a:endParaRPr lang="zh-CN" altLang="zh-CN" sz="1050" dirty="0">
              <a:solidFill>
                <a:srgbClr val="1EB26A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1418" y="136316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时刻与时间的区别与联系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43711" y="2115749"/>
          <a:ext cx="11502992" cy="2852843"/>
        </p:xfrm>
        <a:graphic>
          <a:graphicData uri="http://schemas.openxmlformats.org/drawingml/2006/table">
            <a:tbl>
              <a:tblPr firstRow="1" firstCol="1" bandRow="1"/>
              <a:tblGrid>
                <a:gridCol w="1070975"/>
                <a:gridCol w="1584176"/>
                <a:gridCol w="4752528"/>
                <a:gridCol w="4095313"/>
              </a:tblGrid>
              <a:tr h="15086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20692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物理意义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时刻是事物运动、发展、变化过程经历的各个状态先后顺序的标志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时间是事物运动、发展、变化所经历的过程长短的量度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327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轴上的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时间轴上的点表示时刻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时间轴上的一段线段表示时间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>
              <a:tabLst>
                <a:tab pos="1252220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机械运动</a:t>
            </a:r>
            <a:endParaRPr lang="zh-CN" altLang="en-US" dirty="0">
              <a:solidFill>
                <a:srgbClr val="1EB26A"/>
              </a:solidFill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06512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机械运动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一个物体相对于其他物体的位置随时间的变化，是自然界最基本、最普遍的运动形式，叫作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机械运动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，简称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运动的相对性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描述某个物体的位置随时间的变化时，总是相对于其他物体而言的，这就是运动的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相对性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和时间的比较</a:t>
            </a:r>
            <a:endParaRPr lang="zh-CN" altLang="zh-CN" sz="1050" dirty="0">
              <a:solidFill>
                <a:srgbClr val="1EB26A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1418" y="136316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时刻与时间的区别与联系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43711" y="2117486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70975"/>
                <a:gridCol w="1512168"/>
                <a:gridCol w="4392488"/>
                <a:gridCol w="4527361"/>
              </a:tblGrid>
              <a:tr h="15086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4661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秒末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秒末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秒初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八点半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均指时刻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秒到第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均指时间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32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两个时刻之间的间隔即为时间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可称为时间间隔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时间是一系列连续时刻的积累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时间能展示运动的一段过程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好比是一段录像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时刻可以显示运动的一瞬时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好比是一张照片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74414"/>
          </a:xfrm>
          <a:solidFill>
            <a:srgbClr val="E3F2E7"/>
          </a:solidFill>
        </p:spPr>
        <p:txBody>
          <a:bodyPr/>
          <a:lstStyle/>
          <a:p>
            <a:pPr marL="2065655" lvl="4"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时间时刻不相同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4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065655" lvl="4"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一根时轴经纬明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4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065655" lvl="4"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一点一点时刻应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4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065655" lvl="4"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一段一段时间行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13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3" y="768978"/>
            <a:ext cx="1989937" cy="46475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区分时刻和时间的方法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523044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655151"/>
                <a:gridCol w="884784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判断过程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利用上下文判断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分析所给的说法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根据题意去体会和判断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利用时间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轴判断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画出时间轴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时刻对应的是一个点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时间对应的是一段线段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1"/>
          <p:cNvSpPr txBox="1"/>
          <p:nvPr/>
        </p:nvSpPr>
        <p:spPr bwMode="auto">
          <a:xfrm>
            <a:off x="360854" y="3530295"/>
            <a:ext cx="11485848" cy="2862322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5825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事件发生的瞬间对应时刻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事件发生的过程对应时间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不论时间轴的单位是秒、分、时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还是其他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其上的一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都表示时刻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其上的一段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都表示时间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不能认为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可分成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个时刻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一定要注意时间和时刻的区别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02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3609598"/>
            <a:ext cx="2030256" cy="42297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/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对应时间轴上的一段线段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是时间间隔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对应时间轴上的一段线段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是时间间隔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319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浙江精诚联盟联考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分，某校举行开学典礼，校长发言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分钟，学生代表发言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点结束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分是时刻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分钟是时刻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分钟是时刻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点是时间间隔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010" y="3601076"/>
            <a:ext cx="864096" cy="307967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288717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3061274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福建泉州科技中学期中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下列关于时刻和时间间隔的说法正确的是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时刻就是一段很短的时间间隔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秒指的是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之间的时间间隔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秒末和第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秒初都指的是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这一时刻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物理测验时间是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min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指的是时刻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14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4258558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是一个瞬间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对应时间轴上的一个点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不是一段很短的时间间隔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秒指的是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之间的时间间隔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秒末和第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秒初都是指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这一时刻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物理测验时间是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min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指的是时间间隔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6004" y="924283"/>
            <a:ext cx="864096" cy="307967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090330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时间轴上的一点表示时刻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认准计时起点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末或第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初表示同一时刻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时间轴上的一段表示时间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表示前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表示第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13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3" y="3108914"/>
            <a:ext cx="1989937" cy="464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9702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参考系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35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描述一个物体的运动，首先要选定某个其他物体作为参考，观察物体的位置相对于这个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其他物体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是否随时间变化，以及怎样变化，这种参照物叫作参考系</a:t>
            </a:r>
            <a:r>
              <a:rPr lang="en-US" altLang="zh-CN" sz="235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952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选取参考系的注意事项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一个物体是否运动，取决于它相对于所选参考系的位置是否发生变化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由于所选的参考系并不是真正静止的，所以物体运动的描述只能是</a:t>
            </a:r>
            <a:r>
              <a:rPr lang="zh-CN" altLang="zh-CN" sz="235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相对的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参考系的选取在原则上是</a:t>
            </a:r>
            <a:r>
              <a:rPr lang="zh-CN" altLang="zh-CN" sz="235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任意的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，描述同一物体的运动时，若以不同的物体作为参考系，描述的结果可能不同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比较不同物体的运动情况或同一物体在不同阶段的运动情况时，应选择同一参考系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5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选取参考系的基本原则是使问题的研究变得简洁、方便</a:t>
            </a:r>
            <a:r>
              <a:rPr lang="en-US" altLang="zh-CN" sz="235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675530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0650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通常情况下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在讨论地面上物体的运动时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都以地面为参考系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00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5094" y="4740707"/>
            <a:ext cx="2027704" cy="3987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4000" algn="l"/>
                <a:tab pos="5940425" algn="l"/>
              </a:tabLs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空间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位置的描述</a:t>
            </a:r>
            <a:endParaRPr lang="zh-CN" altLang="zh-CN" sz="1050" dirty="0">
              <a:solidFill>
                <a:srgbClr val="1EB26A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1346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坐标系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坐标系：为了定量地描述物体的位置，需要在选定的参考系上建立适当的坐标系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坐标系的要素：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原点、正方向、单位长度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w1.jpg" descr="id:2147491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3284984"/>
            <a:ext cx="5820753" cy="1902527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5456329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58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坐标系中坐标值的正负不表示大小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而是表示在坐标原点的哪一侧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温馨提示.eps" descr="id:21474900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094" y="5546921"/>
            <a:ext cx="2027704" cy="3987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空间位置的描述方法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坐标轴上的坐标表示物体的位置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用坐标的变化描述物体位置的变化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两种坐标系的比较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5" y="1628800"/>
          <a:ext cx="11494991" cy="2983230"/>
        </p:xfrm>
        <a:graphic>
          <a:graphicData uri="http://schemas.openxmlformats.org/drawingml/2006/table">
            <a:tbl>
              <a:tblPr firstRow="1" firstCol="1" bandRow="1"/>
              <a:tblGrid>
                <a:gridCol w="1917927"/>
                <a:gridCol w="3096344"/>
                <a:gridCol w="3062753"/>
                <a:gridCol w="3417967"/>
              </a:tblGrid>
              <a:tr h="50334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对运动的描述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坐标系的建立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1177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一维坐标系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直线坐标系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物体沿直线运动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如汽车沿直线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行驶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以这条直线为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在直线上规定原点、正方向和单位长度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sz="2400" b="1" i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点位置坐标为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2m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8" name="e18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805" y="3385839"/>
            <a:ext cx="29337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e1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518" y="2665759"/>
            <a:ext cx="220027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5" y="1268760"/>
          <a:ext cx="11494991" cy="4080510"/>
        </p:xfrm>
        <a:graphic>
          <a:graphicData uri="http://schemas.openxmlformats.org/drawingml/2006/table">
            <a:tbl>
              <a:tblPr firstRow="1" firstCol="1" bandRow="1"/>
              <a:tblGrid>
                <a:gridCol w="1917927"/>
                <a:gridCol w="2880320"/>
                <a:gridCol w="3278777"/>
                <a:gridCol w="3417967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对运动的描述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坐标系的建立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二维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坐标系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平面直角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坐标系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物体在某一平面内做曲线运动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如汽车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转弯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以两条互相垂直的直线分别为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轴、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交点为原点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规定正方向和单位长度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en-US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点位置坐标为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3m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4m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e18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931" y="3608651"/>
            <a:ext cx="2667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e1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534" y="2021027"/>
            <a:ext cx="219075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坐标系和参考系的比较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43712" y="1628800"/>
          <a:ext cx="1150299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081566"/>
                <a:gridCol w="4652288"/>
                <a:gridCol w="576913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参考系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坐标系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为了描述物体的运动而假定不动的物体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为了表示物体在某时刻所处的位置而建立的一个标准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二者都是为了方便研究物体的运动而引入的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坐标系要建立在参考系的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基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上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3561</Words>
  <Application>WPS 演示</Application>
  <PresentationFormat>自定义</PresentationFormat>
  <Paragraphs>293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385</cp:revision>
  <dcterms:created xsi:type="dcterms:W3CDTF">2020-11-06T05:24:00Z</dcterms:created>
  <dcterms:modified xsi:type="dcterms:W3CDTF">2025-06-21T02:34:38Z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D1F8D428616F44FEBF03EAD7133B363E_12</vt:lpwstr>
  </property>
</Properties>
</file>